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5C2897-B0F0-48C8-AEE5-CB6ADBC2BA03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581754-6AE2-4517-B0F4-3712571764C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Vocabulary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Darnell Griffin</a:t>
            </a:r>
            <a:endParaRPr lang="en-US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window- serves as the primary interface between the user and the application.</a:t>
            </a:r>
          </a:p>
          <a:p>
            <a:r>
              <a:rPr lang="en-US" dirty="0" smtClean="0"/>
              <a:t>Document window-is the area where  you enter new text and data or change existing text and data.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Intersection point- is a blinking vertical line that indicates the location in the document where the new text and data will be enter</a:t>
            </a:r>
          </a:p>
          <a:p>
            <a:r>
              <a:rPr lang="en-US" dirty="0" smtClean="0"/>
              <a:t>I-beam- looks like a capital letter I</a:t>
            </a:r>
          </a:p>
          <a:p>
            <a:r>
              <a:rPr lang="en-US" dirty="0" smtClean="0"/>
              <a:t>Scroll- you move through the document on the screen without changing the location of the insertion point.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Ribbon- is the blue banner that stretches across the top of the screen.</a:t>
            </a:r>
          </a:p>
          <a:p>
            <a:r>
              <a:rPr lang="en-US" dirty="0" smtClean="0"/>
              <a:t>Screen tip- is the command and description of the command shows in a small window.</a:t>
            </a:r>
          </a:p>
          <a:p>
            <a:r>
              <a:rPr lang="en-US" dirty="0" smtClean="0"/>
              <a:t>Dialog box- appears in the lower-right corner of some groups, and when clicked, a dialog box will open with even more options.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document-mean to load a file into an application.</a:t>
            </a:r>
          </a:p>
          <a:p>
            <a:r>
              <a:rPr lang="en-US" dirty="0" smtClean="0"/>
              <a:t>File- is a collection of information saved as a unit.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extension- typically identifies the type of file.</a:t>
            </a:r>
          </a:p>
          <a:p>
            <a:r>
              <a:rPr lang="en-US" dirty="0" smtClean="0"/>
              <a:t>Folders are containers used to organized the documents into manageable groups on a designated storage device.</a:t>
            </a:r>
          </a:p>
          <a:p>
            <a:r>
              <a:rPr lang="en-US" dirty="0" smtClean="0"/>
              <a:t>Path- is the route the operating system uses to locate a document.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compatibility- refers to the ability to open and work with the filed without a format conflict.</a:t>
            </a:r>
          </a:p>
          <a:p>
            <a:r>
              <a:rPr lang="en-US" dirty="0" smtClean="0"/>
              <a:t>Save a document- means to store it on a disk or other storage medium.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13">
      <a:dk1>
        <a:srgbClr val="FFC000"/>
      </a:dk1>
      <a:lt1>
        <a:srgbClr val="FFC000"/>
      </a:lt1>
      <a:dk2>
        <a:srgbClr val="C00000"/>
      </a:dk2>
      <a:lt2>
        <a:srgbClr val="FFC000"/>
      </a:lt2>
      <a:accent1>
        <a:srgbClr val="FFC000"/>
      </a:accent1>
      <a:accent2>
        <a:srgbClr val="AE9638"/>
      </a:accent2>
      <a:accent3>
        <a:srgbClr val="6E1E4E"/>
      </a:accent3>
      <a:accent4>
        <a:srgbClr val="FFC000"/>
      </a:accent4>
      <a:accent5>
        <a:srgbClr val="6E1E4E"/>
      </a:accent5>
      <a:accent6>
        <a:srgbClr val="D467A8"/>
      </a:accent6>
      <a:hlink>
        <a:srgbClr val="C00000"/>
      </a:hlink>
      <a:folHlink>
        <a:srgbClr val="C0000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</TotalTime>
  <Words>231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Vocabulary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stu455</dc:creator>
  <cp:lastModifiedBy>stu455</cp:lastModifiedBy>
  <cp:revision>4</cp:revision>
  <dcterms:created xsi:type="dcterms:W3CDTF">2011-09-14T13:18:49Z</dcterms:created>
  <dcterms:modified xsi:type="dcterms:W3CDTF">2011-09-14T13:52:20Z</dcterms:modified>
</cp:coreProperties>
</file>